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9" r:id="rId2"/>
    <p:sldId id="269" r:id="rId3"/>
    <p:sldId id="300" r:id="rId4"/>
    <p:sldId id="263" r:id="rId5"/>
    <p:sldId id="301" r:id="rId6"/>
    <p:sldId id="304" r:id="rId7"/>
    <p:sldId id="303" r:id="rId8"/>
    <p:sldId id="305" r:id="rId9"/>
    <p:sldId id="306" r:id="rId10"/>
    <p:sldId id="309" r:id="rId11"/>
    <p:sldId id="308" r:id="rId12"/>
    <p:sldId id="292" r:id="rId13"/>
    <p:sldId id="293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290" r:id="rId22"/>
    <p:sldId id="291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8B61"/>
    <a:srgbClr val="D4FFFE"/>
    <a:srgbClr val="E15757"/>
    <a:srgbClr val="E56E74"/>
    <a:srgbClr val="B6E3FB"/>
    <a:srgbClr val="9799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699"/>
  </p:normalViewPr>
  <p:slideViewPr>
    <p:cSldViewPr snapToGrid="0">
      <p:cViewPr varScale="1">
        <p:scale>
          <a:sx n="115" d="100"/>
          <a:sy n="115" d="100"/>
        </p:scale>
        <p:origin x="1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394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55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8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0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36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71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227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186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570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031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815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AB70DF-595E-994B-9108-849820BA3A80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8D68AB-3F3A-6D45-92EE-4821C8FC5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05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483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7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77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09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033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0719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358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26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913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5614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2898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92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199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01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810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654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63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7702</TotalTime>
  <Words>0</Words>
  <Application>Microsoft Macintosh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19</cp:revision>
  <dcterms:created xsi:type="dcterms:W3CDTF">2024-05-15T13:19:52Z</dcterms:created>
  <dcterms:modified xsi:type="dcterms:W3CDTF">2024-05-20T23:36:27Z</dcterms:modified>
</cp:coreProperties>
</file>